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3"/>
  </p:notesMasterIdLst>
  <p:handoutMasterIdLst>
    <p:handoutMasterId r:id="rId94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9" r:id="rId47"/>
    <p:sldId id="462" r:id="rId48"/>
    <p:sldId id="463" r:id="rId49"/>
    <p:sldId id="464" r:id="rId50"/>
    <p:sldId id="465" r:id="rId51"/>
    <p:sldId id="466" r:id="rId52"/>
    <p:sldId id="468" r:id="rId53"/>
    <p:sldId id="485" r:id="rId54"/>
    <p:sldId id="486" r:id="rId55"/>
    <p:sldId id="487" r:id="rId56"/>
    <p:sldId id="489" r:id="rId57"/>
    <p:sldId id="490" r:id="rId58"/>
    <p:sldId id="473" r:id="rId59"/>
    <p:sldId id="497" r:id="rId60"/>
    <p:sldId id="498" r:id="rId61"/>
    <p:sldId id="500" r:id="rId62"/>
    <p:sldId id="452" r:id="rId63"/>
    <p:sldId id="447" r:id="rId64"/>
    <p:sldId id="505" r:id="rId65"/>
    <p:sldId id="506" r:id="rId66"/>
    <p:sldId id="470" r:id="rId67"/>
    <p:sldId id="491" r:id="rId68"/>
    <p:sldId id="492" r:id="rId69"/>
    <p:sldId id="507" r:id="rId70"/>
    <p:sldId id="502" r:id="rId71"/>
    <p:sldId id="494" r:id="rId72"/>
    <p:sldId id="504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03" r:id="rId82"/>
    <p:sldId id="475" r:id="rId83"/>
    <p:sldId id="476" r:id="rId84"/>
    <p:sldId id="477" r:id="rId85"/>
    <p:sldId id="479" r:id="rId86"/>
    <p:sldId id="481" r:id="rId87"/>
    <p:sldId id="482" r:id="rId88"/>
    <p:sldId id="483" r:id="rId89"/>
    <p:sldId id="484" r:id="rId90"/>
    <p:sldId id="377" r:id="rId91"/>
    <p:sldId id="488" r:id="rId9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340" autoAdjust="0"/>
  </p:normalViewPr>
  <p:slideViewPr>
    <p:cSldViewPr snapToGrid="0">
      <p:cViewPr varScale="1">
        <p:scale>
          <a:sx n="67" d="100"/>
          <a:sy n="67" d="100"/>
        </p:scale>
        <p:origin x="23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1/1/2026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1/1/2026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179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2760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856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98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5713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201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880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7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pi_docs/python/tf/keras/models/experimental/SharpnessAwareMinimization" TargetMode="External"/><Relationship Id="rId4" Type="http://schemas.openxmlformats.org/officeDocument/2006/relationships/hyperlink" Target="https://arxiv.org/pdf/2010.01412.pdf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hyperlink" Target="https://arxiv.org/pdf/2106.01548.pdf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Attention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487593" y="2018338"/>
            <a:ext cx="854943" cy="15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dot product similarity;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>
            <a:off x="7157869" y="2893312"/>
            <a:ext cx="27610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4" y="5918286"/>
                <a:ext cx="8629677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product similarity 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4" y="5918286"/>
                <a:ext cx="8629677" cy="476781"/>
              </a:xfrm>
              <a:prstGeom prst="rect">
                <a:avLst/>
              </a:prstGeom>
              <a:blipFill>
                <a:blip r:embed="rId8"/>
                <a:stretch>
                  <a:fillRect l="-141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patches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token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8053953" y="2028255"/>
            <a:ext cx="1703505" cy="32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725880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052435" y="5237576"/>
            <a:ext cx="2121712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patches,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4 tensors per-head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×12×4=1152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Typically 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is now being apply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36259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48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17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2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FFN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985158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410040" cy="112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410040" cy="189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213758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a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1766832"/>
            <a:ext cx="1960829" cy="2238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21036" y="3728357"/>
            <a:ext cx="2424793" cy="1611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4795157"/>
            <a:ext cx="1138742" cy="751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210300" y="4795157"/>
            <a:ext cx="1235529" cy="11865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812971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8129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666014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546271"/>
            <a:ext cx="5731329" cy="620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460171"/>
            <a:ext cx="1481867" cy="1912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075214"/>
            <a:ext cx="1126671" cy="1796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4871357"/>
            <a:ext cx="2362200" cy="299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06586" y="5431971"/>
            <a:ext cx="1273628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03471"/>
            <a:ext cx="1366157" cy="391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1059749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 err="1">
                <a:latin typeface="+mn-lt"/>
                <a:cs typeface="Segoe UI" panose="020B0502040204020203" pitchFamily="34" charset="0"/>
                <a:hlinkClick r:id="rId5"/>
              </a:rPr>
              <a:t>tf.keras.models.experimental.SharpnessAwareMininization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44648</TotalTime>
  <Words>4063</Words>
  <Application>Microsoft Office PowerPoint</Application>
  <PresentationFormat>Widescreen</PresentationFormat>
  <Paragraphs>643</Paragraphs>
  <Slides>88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    Summary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1421</cp:revision>
  <cp:lastPrinted>2019-03-10T03:16:43Z</cp:lastPrinted>
  <dcterms:created xsi:type="dcterms:W3CDTF">2013-02-15T23:12:42Z</dcterms:created>
  <dcterms:modified xsi:type="dcterms:W3CDTF">2026-01-02T04:00:38Z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